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48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1B93371-C9DC-4F67-9520-6146765104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615AC-BA1B-4FCD-BCCA-CCCD6EBB1023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14DBB-6B38-4F3A-B1D6-3FE6DA8A5CA7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9B844-5626-40E4-830C-BC93C81D50ED}" type="slidenum">
              <a:rPr lang="en-US"/>
              <a:pPr/>
              <a:t>11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4C326-E66A-400C-84B8-F0BCD424A367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6AD8B-C126-4BAC-9F69-C09D92C47C82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D4C2-798E-4D97-B177-26BE9493A99A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97795-214E-4592-8919-F671742D14ED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837AB-4D91-4145-887F-5E0801402AB8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8B39E-D674-46DD-A94B-71960D5F6B55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630CA-7E9A-4F9C-8B50-70CF5A17B166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2C8C8-17F3-416C-9FF3-7F5FD38A76CC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758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758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8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59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0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760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0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760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0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761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1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761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61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761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2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2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629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7630" name="Rectangle 4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fld id="{28587C5C-74CB-4178-8B0D-D3EB265844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763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63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073B1D2D-481F-4859-8F9B-7F3155F23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18A86E61-D0B6-4E65-A729-049C814F2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8175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6525" y="6429375"/>
            <a:ext cx="2133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2A5C623A-905F-481C-AE5D-DED072063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61F1C6CB-1735-46F6-8BB3-AFFD0E99A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332385A5-DA75-4EBB-A46D-EA146AF28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49541A59-E475-463C-A2D6-59D2A9715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D4EE0478-098A-4B95-ACD1-3A486DF48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2F9D8880-7551-4732-B495-EB6DF7E2F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618D629B-46F3-4524-B798-60700FFCB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7E13CF71-E4D6-4CBF-93CF-FD4C4942F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BE752344-8F82-4B03-BA42-C8A3ED761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656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656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6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6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657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657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657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658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58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658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58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658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9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9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0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60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60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60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38175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33CC"/>
                </a:solidFill>
              </a:defRPr>
            </a:lvl1pPr>
          </a:lstStyle>
          <a:p>
            <a:r>
              <a:rPr lang="en-US"/>
              <a:t>Nguyen Hong Anh.Pro.@.gmail.com</a:t>
            </a:r>
          </a:p>
        </p:txBody>
      </p:sp>
      <p:sp>
        <p:nvSpPr>
          <p:cNvPr id="6660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86525" y="6429375"/>
            <a:ext cx="2133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33CC"/>
                </a:solidFill>
              </a:defRPr>
            </a:lvl1pPr>
          </a:lstStyle>
          <a:p>
            <a:r>
              <a:rPr lang="en-US"/>
              <a:t>Page  </a:t>
            </a:r>
            <a:fld id="{6D31C23F-05A7-4953-85B1-B1FADF30A8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128490A-9907-422E-8252-0EBC817A8585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28713" y="2212975"/>
            <a:ext cx="6415087" cy="1749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GIEO HAÏT VAØCHAÊM SOÙC</a:t>
            </a:r>
          </a:p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VÖÔØN GIEO ÖÔM CAÂY RÖØNG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010025" y="1219200"/>
            <a:ext cx="11715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06"/>
              </a:avLst>
            </a:prstTxWarp>
          </a:bodyPr>
          <a:lstStyle/>
          <a:p>
            <a:pPr algn="ctr"/>
            <a:r>
              <a:rPr lang="en-US" sz="2800" b="1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Baøi: 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C4D15BFE-795A-468E-8D34-00F2F992EAD3}" type="slidenum">
              <a:rPr lang="en-US"/>
              <a:pPr/>
              <a:t>10</a:t>
            </a:fld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858000"/>
          </a:xfrm>
        </p:spPr>
        <p:txBody>
          <a:bodyPr/>
          <a:lstStyle/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Baøi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tập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củng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cố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dirty="0" err="1">
                <a:solidFill>
                  <a:srgbClr val="000099"/>
                </a:solidFill>
              </a:rPr>
              <a:t>Caâu</a:t>
            </a:r>
            <a:r>
              <a:rPr lang="en-US" sz="4000" dirty="0">
                <a:solidFill>
                  <a:srgbClr val="000099"/>
                </a:solidFill>
              </a:rPr>
              <a:t> 1: </a:t>
            </a:r>
            <a:r>
              <a:rPr lang="en-US" sz="4000" dirty="0" err="1">
                <a:solidFill>
                  <a:srgbClr val="000099"/>
                </a:solidFill>
              </a:rPr>
              <a:t>Ñuùng</a:t>
            </a:r>
            <a:r>
              <a:rPr lang="en-US" sz="4000" dirty="0">
                <a:solidFill>
                  <a:srgbClr val="000099"/>
                </a:solidFill>
              </a:rPr>
              <a:t> hay </a:t>
            </a:r>
            <a:r>
              <a:rPr lang="en-US" sz="4000" dirty="0" err="1">
                <a:solidFill>
                  <a:srgbClr val="000099"/>
                </a:solidFill>
              </a:rPr>
              <a:t>sai</a:t>
            </a:r>
            <a:endParaRPr lang="en-US" sz="4000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Haït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caây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röøng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coù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voû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daøy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caàn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ñoát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chaùy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voû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môùi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deã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huùt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nöôùc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Haït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röøng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coù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daøy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ñaäp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naùt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môùi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deã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huùt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nöôùc</a:t>
            </a:r>
            <a:endParaRPr lang="en-US" sz="3600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Haït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röøng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coù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daøy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ñoâi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môùi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deã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huùt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nöôùc</a:t>
            </a:r>
            <a:endParaRPr lang="en-US" sz="3600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dirty="0" err="1">
                <a:solidFill>
                  <a:srgbClr val="000099"/>
                </a:solidFill>
              </a:rPr>
              <a:t>Haït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röøng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coù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daøy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ñaäp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raïn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nöùc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môùi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deã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huùt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nöôùc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Ñ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0" y="5943600"/>
            <a:ext cx="4953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Ñ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0" y="4572000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0" y="3124200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33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95239" grpId="0" animBg="1"/>
      <p:bldP spid="952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DB099F46-BE08-4A64-BFB8-3E9C00F65746}" type="slidenum">
              <a:rPr lang="en-US"/>
              <a:pPr/>
              <a:t>11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62800"/>
          </a:xfrm>
        </p:spPr>
        <p:txBody>
          <a:bodyPr/>
          <a:lstStyle/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2: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ñieàn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cuïm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choã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troáng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Töôùi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xôùi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xaùo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maùi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che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töôùi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che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phuû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laáp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ñaát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1-2,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2-3,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boùn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A.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naûy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baèng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….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B.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Thôøi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vuï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röøng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tænh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phía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Nam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…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C. Qui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trình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röøng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treân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luoáng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ñaát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:……</a:t>
            </a: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D.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bieän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soùc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vöôøn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öôm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858000" y="21336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ñoát haït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2667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3300"/>
                </a:solidFill>
              </a:rPr>
              <a:t>töø thaùng 2-3.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838200" y="4297363"/>
            <a:ext cx="701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gieo haït, laáp ñaát, che phuû, töôùi nöôùc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838200" y="54864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Töôùi nöôùc, xôùi xaùo, laøm maùi che </a:t>
            </a:r>
            <a:r>
              <a:rPr lang="en-US" sz="2800">
                <a:solidFill>
                  <a:srgbClr val="FF3300"/>
                </a:solidFill>
              </a:rPr>
              <a:t>laøm coû boùn phaân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DA2EC465-41CA-4DB0-894C-8045986FC583}" type="slidenum">
              <a:rPr lang="en-US"/>
              <a:pPr/>
              <a:t>2</a:t>
            </a:fld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628650"/>
            <a:ext cx="8763000" cy="5486400"/>
          </a:xfrm>
        </p:spPr>
        <p:txBody>
          <a:bodyPr/>
          <a:lstStyle/>
          <a:p>
            <a:pPr marL="981075" indent="-812800" defTabSz="1082675">
              <a:buFontTx/>
              <a:buAutoNum type="romanUcPeriod"/>
            </a:pPr>
            <a:endParaRPr lang="en-US">
              <a:solidFill>
                <a:srgbClr val="000099"/>
              </a:solidFill>
              <a:latin typeface="VNI-Times" pitchFamily="2" charset="0"/>
            </a:endParaRPr>
          </a:p>
          <a:p>
            <a:pPr marL="981075" indent="-812800" defTabSz="1082675">
              <a:buFontTx/>
              <a:buAutoNum type="romanUcPeriod"/>
            </a:pPr>
            <a:endParaRPr lang="en-US">
              <a:solidFill>
                <a:srgbClr val="000099"/>
              </a:solidFill>
              <a:latin typeface="VNI-Times" pitchFamily="2" charset="0"/>
            </a:endParaRPr>
          </a:p>
          <a:p>
            <a:pPr marL="981075" indent="-812800" defTabSz="1082675">
              <a:buFontTx/>
              <a:buAutoNum type="romanUcPeriod"/>
            </a:pPr>
            <a:r>
              <a:rPr lang="en-US">
                <a:solidFill>
                  <a:srgbClr val="FF0000"/>
                </a:solidFill>
                <a:latin typeface="VNI-Times" pitchFamily="2" charset="0"/>
                <a:hlinkClick r:id="rId3" action="ppaction://hlinksldjump"/>
              </a:rPr>
              <a:t>Kích thích haït gioáng caây röøng naåy maàm:</a:t>
            </a:r>
            <a:endParaRPr lang="en-US">
              <a:solidFill>
                <a:srgbClr val="FF0000"/>
              </a:solidFill>
              <a:latin typeface="VNI-Times" pitchFamily="2" charset="0"/>
            </a:endParaRPr>
          </a:p>
          <a:p>
            <a:pPr marL="981075" indent="-812800" defTabSz="1082675">
              <a:buFontTx/>
              <a:buAutoNum type="romanUcPeriod" startAt="2"/>
            </a:pPr>
            <a:r>
              <a:rPr lang="en-US">
                <a:solidFill>
                  <a:srgbClr val="FF0000"/>
                </a:solidFill>
                <a:latin typeface="VNI-Times" pitchFamily="2" charset="0"/>
                <a:hlinkClick r:id="rId4" action="ppaction://hlinksldjump"/>
              </a:rPr>
              <a:t>Gieo haït:</a:t>
            </a:r>
            <a:endParaRPr lang="en-US">
              <a:solidFill>
                <a:srgbClr val="FF0000"/>
              </a:solidFill>
              <a:latin typeface="VNI-Times" pitchFamily="2" charset="0"/>
            </a:endParaRPr>
          </a:p>
          <a:p>
            <a:pPr marL="981075" indent="-812800" defTabSz="1082675">
              <a:buFontTx/>
              <a:buAutoNum type="romanUcPeriod" startAt="3"/>
            </a:pPr>
            <a:r>
              <a:rPr lang="en-US">
                <a:solidFill>
                  <a:srgbClr val="FF0000"/>
                </a:solidFill>
                <a:latin typeface="VNI-Times" pitchFamily="2" charset="0"/>
                <a:hlinkClick r:id="rId5" action="ppaction://hlinksldjump"/>
              </a:rPr>
              <a:t>Chaêm soùc vöôøn gieo öôm caây röøng</a:t>
            </a:r>
            <a:endParaRPr lang="en-US">
              <a:solidFill>
                <a:srgbClr val="FF0000"/>
              </a:solidFill>
              <a:latin typeface="VNI-Times" pitchFamily="2" charset="0"/>
            </a:endParaRPr>
          </a:p>
          <a:p>
            <a:pPr marL="981075" indent="-812800" defTabSz="1082675">
              <a:buFontTx/>
              <a:buNone/>
            </a:pPr>
            <a:endParaRPr lang="en-US">
              <a:solidFill>
                <a:srgbClr val="FF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DD3D71B2-E2A4-4A11-B367-3D331B2B4BF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52400"/>
            <a:ext cx="9144000" cy="6858000"/>
          </a:xfrm>
        </p:spPr>
        <p:txBody>
          <a:bodyPr/>
          <a:lstStyle/>
          <a:p>
            <a:pPr marL="168275" indent="455613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I.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gioáng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röøng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naûy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pPr marL="168275" indent="455613"/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</a:p>
          <a:p>
            <a:pPr marL="168275" indent="455613"/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daøy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cöùng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phaûi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tieán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haønh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nhöng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khoâng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chaùy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uû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giöõ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aåm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pPr marL="168275" indent="455613">
              <a:buFontTx/>
              <a:buNone/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hatï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daøy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cöùng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lim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deû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xoan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...</a:t>
            </a:r>
          </a:p>
          <a:p>
            <a:pPr marL="168275" indent="455613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2.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ñoäng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baèng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löïc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pPr marL="168275" indent="455613">
              <a:buFontTx/>
              <a:buNone/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daøy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ñoäng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löïc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leân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nhöng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khoâng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phoâi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goõ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nheï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hoaëc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khía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nöùt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chaët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moät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ñaàu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uû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giöõ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aåm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pPr marL="168275" indent="455613">
              <a:buFontTx/>
              <a:buNone/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hatï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daøy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traùm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lim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traåu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6048D925-9829-4060-8873-9D6A092DB63B}" type="slidenum">
              <a:rPr lang="en-US"/>
              <a:pPr/>
              <a:t>4</a:t>
            </a:fld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231775" indent="334963"/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 marL="231775" indent="334963"/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3.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naûy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baèng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pPr marL="231775" indent="334963">
              <a:buFontTx/>
              <a:buNone/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Duøng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vôùi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nhieät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ñoä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hôïp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naåy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pPr marL="231775" indent="334963">
              <a:buFontTx/>
              <a:buNone/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xöû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lí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gaác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(100</a:t>
            </a:r>
            <a:r>
              <a:rPr lang="en-US" baseline="30000" dirty="0">
                <a:solidFill>
                  <a:srgbClr val="000099"/>
                </a:solidFill>
                <a:latin typeface="VNI-Times" pitchFamily="2" charset="0"/>
              </a:rPr>
              <a:t>0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C),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(95</a:t>
            </a:r>
            <a:r>
              <a:rPr lang="en-US" baseline="30000" dirty="0">
                <a:solidFill>
                  <a:srgbClr val="000099"/>
                </a:solidFill>
                <a:latin typeface="VNI-Times" pitchFamily="2" charset="0"/>
              </a:rPr>
              <a:t>0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C)</a:t>
            </a:r>
          </a:p>
          <a:p>
            <a:pPr marL="231775" indent="334963"/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Toùm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laïi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</a:p>
          <a:p>
            <a:pPr marL="231775" indent="334963"/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duøng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phöông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phuø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hôïp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laøm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meàm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lôùp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ñeå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deã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thaám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nöôùc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deã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chui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qua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voû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trieån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nhanh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ñeàu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dieät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moáng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saâu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beänh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0" y="617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hlinkClick r:id="rId3" action="ppaction://hlinksldjump"/>
              </a:rPr>
              <a:t>BACK	</a:t>
            </a:r>
            <a:endParaRPr lang="en-US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836FAAD3-827E-44A9-AEA4-12EF9DB59C27}" type="slidenum">
              <a:rPr lang="en-US"/>
              <a:pPr/>
              <a:t>5</a:t>
            </a:fld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II.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Thôøi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vuï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Mieàn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Baéc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11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ñeán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2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Mieàn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Trung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1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ñeán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2.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Mieàn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Nam: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2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ñeán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thaùng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3.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=&gt;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ñuùng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thôøi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vuï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nhaèm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giaûm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coâng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soùc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coù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tæ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leä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naûy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maàm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2.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Quy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trình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Tieán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haønh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haït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treân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baàu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ñaát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hay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luoáng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ñaát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nhöng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phaûi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tuaân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 qui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trình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0551C927-9339-4A65-BC08-EB4954DE52DD}" type="slidenum">
              <a:rPr lang="en-US"/>
              <a:pPr/>
              <a:t>6</a:t>
            </a:fld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620000" y="617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hlinkClick r:id="rId3" action="ppaction://hlinksldjump"/>
              </a:rPr>
              <a:t>BACK	</a:t>
            </a:r>
            <a:endParaRPr lang="en-US" sz="2400" b="1" i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8001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* Gieo haït: </a:t>
            </a:r>
          </a:p>
          <a:p>
            <a:r>
              <a:rPr lang="en-US" sz="3200">
                <a:solidFill>
                  <a:srgbClr val="000099"/>
                </a:solidFill>
              </a:rPr>
              <a:t>      Vaõi ñeàu haït treân maët luoáng</a:t>
            </a:r>
          </a:p>
          <a:p>
            <a:r>
              <a:rPr lang="en-US" sz="3200">
                <a:solidFill>
                  <a:srgbClr val="000099"/>
                </a:solidFill>
              </a:rPr>
              <a:t>* Laáp ñaát: </a:t>
            </a:r>
          </a:p>
          <a:p>
            <a:r>
              <a:rPr lang="en-US" sz="3200">
                <a:solidFill>
                  <a:srgbClr val="000099"/>
                </a:solidFill>
              </a:rPr>
              <a:t>      Ñeå haït giöõ ñöôïc ñoä aåm, traùnh coân truøng aên.</a:t>
            </a:r>
          </a:p>
          <a:p>
            <a:r>
              <a:rPr lang="en-US" sz="3200">
                <a:solidFill>
                  <a:srgbClr val="000099"/>
                </a:solidFill>
              </a:rPr>
              <a:t>* Che phuû: </a:t>
            </a:r>
          </a:p>
          <a:p>
            <a:r>
              <a:rPr lang="en-US" sz="3200">
                <a:solidFill>
                  <a:srgbClr val="000099"/>
                </a:solidFill>
              </a:rPr>
              <a:t>      Giöõ aåm cho ñaát vaø haït.</a:t>
            </a:r>
          </a:p>
          <a:p>
            <a:r>
              <a:rPr lang="en-US" sz="3200">
                <a:solidFill>
                  <a:srgbClr val="000099"/>
                </a:solidFill>
              </a:rPr>
              <a:t>* Töôùi nöôùc</a:t>
            </a:r>
          </a:p>
          <a:p>
            <a:r>
              <a:rPr lang="en-US" sz="3200">
                <a:solidFill>
                  <a:srgbClr val="000099"/>
                </a:solidFill>
              </a:rPr>
              <a:t>* Phun thuoác tröø saâu, beänh.</a:t>
            </a:r>
          </a:p>
          <a:p>
            <a:r>
              <a:rPr lang="en-US" sz="3200">
                <a:solidFill>
                  <a:srgbClr val="000099"/>
                </a:solidFill>
              </a:rPr>
              <a:t>* Baûo veä luoáng gieo.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82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E09736BF-2CB6-44BD-BD15-9B97ED0A4B55}" type="slidenum">
              <a:rPr lang="en-US"/>
              <a:pPr/>
              <a:t>7</a:t>
            </a:fld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III.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soùc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vöôøn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gieo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öôm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röøng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Quan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saùt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tranh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traû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lôøi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caâu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hoûi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Haõy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bieát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bieän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soùc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vöôøn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öôm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muïc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ñích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cuûa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töøng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bieän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?</a:t>
            </a:r>
          </a:p>
        </p:txBody>
      </p:sp>
      <p:pic>
        <p:nvPicPr>
          <p:cNvPr id="84996" name="Picture 4" descr="IMG054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581400"/>
            <a:ext cx="2819400" cy="2114550"/>
          </a:xfrm>
          <a:prstGeom prst="rect">
            <a:avLst/>
          </a:prstGeom>
          <a:noFill/>
        </p:spPr>
      </p:pic>
      <p:pic>
        <p:nvPicPr>
          <p:cNvPr id="84997" name="Picture 5" descr="IMG0538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95400"/>
            <a:ext cx="2819400" cy="2114550"/>
          </a:xfrm>
          <a:prstGeom prst="rect">
            <a:avLst/>
          </a:prstGeom>
          <a:noFill/>
        </p:spPr>
      </p:pic>
      <p:pic>
        <p:nvPicPr>
          <p:cNvPr id="84998" name="Picture 6" descr="IMG0539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1219200"/>
            <a:ext cx="2819400" cy="2114550"/>
          </a:xfrm>
          <a:prstGeom prst="rect">
            <a:avLst/>
          </a:prstGeom>
          <a:noFill/>
        </p:spPr>
      </p:pic>
      <p:pic>
        <p:nvPicPr>
          <p:cNvPr id="84999" name="Picture 7" descr="IMG0540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657600"/>
            <a:ext cx="2819400" cy="2114550"/>
          </a:xfrm>
          <a:prstGeom prst="rect">
            <a:avLst/>
          </a:prstGeom>
          <a:noFill/>
        </p:spPr>
      </p:pic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775075" y="12763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7162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733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7162800" y="129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  <p:bldP spid="85001" grpId="0"/>
      <p:bldP spid="85002" grpId="0"/>
      <p:bldP spid="850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2213FE3F-ED66-434F-A4CF-311146081CA6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87073" name="Group 33"/>
          <p:cNvGraphicFramePr>
            <a:graphicFrameLocks noGrp="1"/>
          </p:cNvGraphicFramePr>
          <p:nvPr>
            <p:ph idx="1"/>
          </p:nvPr>
        </p:nvGraphicFramePr>
        <p:xfrm>
          <a:off x="304800" y="630238"/>
          <a:ext cx="8610600" cy="5403851"/>
        </p:xfrm>
        <a:graphic>
          <a:graphicData uri="http://schemas.openxmlformats.org/drawingml/2006/table">
            <a:tbl>
              <a:tblPr/>
              <a:tblGrid>
                <a:gridCol w="1484313"/>
                <a:gridCol w="1781175"/>
                <a:gridCol w="1782762"/>
                <a:gridCol w="1781175"/>
                <a:gridCol w="1781175"/>
              </a:tblGrid>
              <a:tr h="11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NI-Times" pitchFamily="2" charset="0"/>
                        </a:rPr>
                        <a:t>Bieän phaùp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NI-Times" pitchFamily="2" charset="0"/>
                        </a:rPr>
                        <a:t>Muïc ñích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7620000" y="617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hlinkClick r:id="rId3" action="ppaction://hlinksldjump"/>
              </a:rPr>
              <a:t>BACK	</a:t>
            </a:r>
            <a:endParaRPr lang="en-US" sz="2400" b="1" i="1"/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1828800" y="1801813"/>
            <a:ext cx="1676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>
                <a:solidFill>
                  <a:srgbClr val="000099"/>
                </a:solidFill>
              </a:rPr>
              <a:t>Choáng laïi nhöõng côn möa to, cöôøng ñoä aùnh  naéng lôùn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87076" name="Text Box 36"/>
          <p:cNvSpPr txBox="1">
            <a:spLocks noChangeArrowheads="1"/>
          </p:cNvSpPr>
          <p:nvPr/>
        </p:nvSpPr>
        <p:spPr bwMode="auto">
          <a:xfrm>
            <a:off x="3657600" y="1847850"/>
            <a:ext cx="1676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>
                <a:solidFill>
                  <a:srgbClr val="000099"/>
                </a:solidFill>
              </a:rPr>
              <a:t>Giöõ aåm, cung caáp chaát dinh döôõng cho caây con phaùt trieån</a:t>
            </a:r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5334000" y="1847850"/>
            <a:ext cx="1752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Haïn cheá saâu, beänh aûnh höôûng ñeán caây troàng ñeán möùc thaáp nhaát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7162800" y="1862138"/>
            <a:ext cx="17526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>
                <a:solidFill>
                  <a:srgbClr val="000099"/>
                </a:solidFill>
              </a:rPr>
              <a:t>Dieät tröø coû daïi, taïo söï tôi xoáp cho ñaát.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1828800" y="561975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>
                <a:solidFill>
                  <a:srgbClr val="000099"/>
                </a:solidFill>
              </a:rPr>
              <a:t>Che möa, naéng</a:t>
            </a:r>
          </a:p>
        </p:txBody>
      </p:sp>
      <p:sp>
        <p:nvSpPr>
          <p:cNvPr id="87080" name="Text Box 40"/>
          <p:cNvSpPr txBox="1">
            <a:spLocks noChangeArrowheads="1"/>
          </p:cNvSpPr>
          <p:nvPr/>
        </p:nvSpPr>
        <p:spPr bwMode="auto">
          <a:xfrm>
            <a:off x="3657600" y="581025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Töôùi nöôùc, boùn phaân</a:t>
            </a:r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5334000" y="581025"/>
            <a:ext cx="175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Phoøng tröø saâu, beänh</a:t>
            </a:r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7315200" y="457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7162800" y="585788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Laøm coû, xôùi ñaát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5" grpId="0"/>
      <p:bldP spid="87076" grpId="0"/>
      <p:bldP spid="87077" grpId="0"/>
      <p:bldP spid="87078" grpId="0"/>
      <p:bldP spid="87079" grpId="0"/>
      <p:bldP spid="87080" grpId="0"/>
      <p:bldP spid="87081" grpId="0"/>
      <p:bldP spid="870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DD62060E-9A0B-4874-B4D9-0E391237DF31}" type="slidenum">
              <a:rPr lang="en-US"/>
              <a:pPr/>
              <a:t>9</a:t>
            </a:fld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  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bieän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phaùp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chaêm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soùc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khaùc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: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Boùn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thuùc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phaân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Tæa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vaø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caáy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VNI-Times" pitchFamily="2" charset="0"/>
              </a:rPr>
              <a:t>caây</a:t>
            </a:r>
            <a:r>
              <a:rPr lang="en-US" dirty="0">
                <a:solidFill>
                  <a:srgbClr val="000099"/>
                </a:solidFill>
                <a:latin typeface="VNI-Times" pitchFamily="2" charset="0"/>
              </a:rPr>
              <a:t>.</a:t>
            </a:r>
          </a:p>
          <a:p>
            <a:endParaRPr lang="en-US" dirty="0">
              <a:solidFill>
                <a:srgbClr val="000099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759</Words>
  <Application>Microsoft Office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Verdana</vt:lpstr>
      <vt:lpstr>VNI-Times</vt:lpstr>
      <vt:lpstr>Balloons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AnhTuan</cp:lastModifiedBy>
  <cp:revision>36</cp:revision>
  <dcterms:created xsi:type="dcterms:W3CDTF">2008-10-18T06:08:25Z</dcterms:created>
  <dcterms:modified xsi:type="dcterms:W3CDTF">2015-01-21T00:32:55Z</dcterms:modified>
</cp:coreProperties>
</file>